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ECAF7D-76DE-4F2C-ABF4-1CA817AB210C}" v="9" dt="2024-04-28T22:18:23.0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43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8T21:30:07.601"/>
    </inkml:context>
    <inkml:brush xml:id="br0">
      <inkml:brushProperty name="width" value="0.035" units="cm"/>
      <inkml:brushProperty name="height" value="0.035" units="cm"/>
      <inkml:brushProperty name="color" value="#FFC114"/>
    </inkml:brush>
  </inkml:definitions>
  <inkml:trace contextRef="#ctx0" brushRef="#br0">0 2 24575,'36'0'0,"-9"-1"0,0 1 0,0 2 0,51 9 0,-20 4 0,-32-7 0,0-2 0,1 0 0,0-2 0,44 2 0,-60-5 0,0 0 0,1 1 0,-1 0 0,0 1 0,21 8 0,29 7 0,-47-15 0,-1 1 0,0 1 0,0 0 0,0 0 0,-1 2 0,1-1 0,-1 2 0,12 9 0,-14-7 0,-1 0 0,0 1 0,0 0 0,-1 1 0,7 13 0,19 25 0,-26-39 0,-1 0 0,-1 1 0,8 16 0,10 20 0,-13-28 0,-1 0 0,9 28 0,4 7 0,-16-37 0,-1 1 0,0 0 0,-2 0 0,5 35 0,-7-35 0,1-1 0,0 1 0,2-1 0,0 0 0,13 29 0,-7-20 0,-2 0 0,0 1 0,-2 1 0,7 54 0,-12-68 0,17 115 0,-17-114 0,0-1 0,-1 1 0,0-1 0,-2 1 0,0-1 0,0 1 0,-5 15 0,5-24 0,-1-1 0,0 0 0,0 0 0,0 0 0,-1 0 0,0 0 0,0 0 0,-1-1 0,1 1 0,-1-1 0,0 0 0,-1 0 0,1 0 0,-1-1 0,0 0 0,0 0 0,-1 0 0,1 0 0,-7 2 0,-2 0 0,1 1 0,0 0 0,1 1 0,-18 13 0,22-15 0,-1 1 0,1-2 0,-2 0 0,1 0 0,-13 5 0,21-10 0,0 0 0,1-1 0,-1 1 0,1 0 0,-1-1 0,1 1 0,-1-1 0,1 1 0,-1 0 0,1-1 0,-1 1 0,1-1 0,-1 1 0,1-1 0,-1 0 0,1 1 0,0-1 0,0 1 0,-1-1 0,1 0 0,0 1 0,0-1 0,0 1 0,-1-1 0,1 0 0,0 1 0,0-1 0,0 0 0,0 1 0,0-1 0,0 0 0,1-1 0,-1-29 0,0 28 0,0-12 0,3-44 0,-2 56 0,-1 0 0,1 1 0,-1 0 0,1-1 0,0 1 0,-1-1 0,1 1 0,1 0 0,-1-1 0,0 1 0,0 0 0,1 0 0,-1 0 0,1 0 0,0 0 0,0 0 0,-1 1 0,1-1 0,3-1 0,-5 3 0,1 0 0,-1 0 0,1 0 0,-1 0 0,0 0 0,1 0 0,-1 0 0,0 0 0,1 1 0,-1-1 0,0 0 0,1 0 0,-1 0 0,0 0 0,0 1 0,1-1 0,-1 0 0,0 0 0,0 1 0,1-1 0,-1 0 0,0 1 0,0-1 0,0 0 0,0 1 0,1-1 0,-1 0 0,0 1 0,0-1 0,0 0 0,0 1 0,0-1 0,0 0 0,0 1 0,0-1 0,0 0 0,0 1 0,0-1 0,0 0 0,0 1 0,0-1 0,0 0 0,0 1 0,0-1 0,-1 0 0,1 1 0,0-1 0,0 0 0,0 1 0,-1-1 0,1 1 0,-6 25 0,5-24 0,-5 25 0,0 0 0,-1 0 0,-1 0 0,-19 43 0,14-37 0,19-25 0,17-10 0,80-37 0,-79 28 0,1 1 0,0 2 0,37-9 0,-14 10-1365,-36 2-5461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8T21:48:15.111"/>
    </inkml:context>
    <inkml:brush xml:id="br0">
      <inkml:brushProperty name="width" value="0.035" units="cm"/>
      <inkml:brushProperty name="height" value="0.035" units="cm"/>
      <inkml:brushProperty name="color" value="#FFC114"/>
    </inkml:brush>
  </inkml:definitions>
  <inkml:trace contextRef="#ctx0" brushRef="#br0">1 1 24575,'0'-1'-8191</inkml:trace>
</inkml:ink>
</file>

<file path=ppt/media/image1.png>
</file>

<file path=ppt/media/image10.JPG>
</file>

<file path=ppt/media/image1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5BE09-9CB9-401A-B925-E4219004775E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6FF7F2-32E3-40E4-86C8-7786D43CC6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036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6FF7F2-32E3-40E4-86C8-7786D43CC69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40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E564B-A71C-66DB-7036-36461E629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F17745-EFE2-551C-D6C2-E917A1380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BB715-E5CE-8A70-4A31-9A24F959C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AEC99-9D48-8B75-F164-16AE8C707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11D34-8CB7-DFE7-2237-7C37D0D0C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4CAC-85DC-1334-E060-9853AEE44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FDA403-59D6-4181-001B-5CB87419A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3612B-C76A-FB12-3D08-933C7B180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1D745-4BEF-4EA6-5917-B1557EFEA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5FA10-FD07-F700-124F-A8513032B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578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B849FB-652E-02C5-5FDD-61DE58CED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FF02EE-5B80-E39F-2D96-D7DBEA65A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313A3-70DA-634B-39F9-F858200E2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2799E-0655-C0BA-0A2F-ABE03E29A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9EA89-1A16-5147-0867-8FD0417C1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536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875C9-7302-2E25-E4DD-F84FCE2DA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FE035-6702-2034-C7A3-24780BAE6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06BD1-994C-68F6-5D78-B981C4862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BC6E3-985A-2E80-9DFA-43117EFDD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91920-FA8C-AA99-072A-C7B460225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714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6542E-D661-D97C-2852-AE16AD5D4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538B4C-15FB-EF7D-815A-615ADD205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1EC37-8253-235C-0EC1-D087A4C09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E627E-8A6D-5EC4-520C-9171FFF67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2675E-4240-E97D-7016-7739DBAF8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13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B32B-8DF3-F194-481A-56356FC60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6433B-A818-70E2-1EDC-D34490B51A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A51F24-35EA-3C61-28CC-BE637651C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A40292-B7CF-8657-3D7D-189FF836F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D34F6-5BEA-F1A5-B5D6-60495B7E3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4350B2-45B7-806B-DAF5-19CBA2499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8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DCDAD-0766-BE0E-F6EC-731221841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EDA0D-62D4-F232-B73C-EE616A2AC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66036-C94C-3BD8-A42F-8C8C57C63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940E22-A41E-DA2A-5F86-8C3038422F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A52DC6-B217-5F6D-F843-B712FB26DD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A98C23-6B1B-4F70-F0C8-319381C8A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67203D-0BDD-BD99-2BB3-2C65FF701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355474-BD5F-580D-58B7-192DAC7CF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7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CD858-AF46-F71D-52E7-652E085D9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C1194D-FBC1-6F60-BE7B-FC91B05F1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33B122-F870-DF61-97CC-DC5E5D67E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51E581-8E5D-CC37-8419-84E18977F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885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6ADED8-44DB-E056-D69D-7A568F4C2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288D6E-6025-DD4D-FA13-CE9CCB1C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7115EE-E8CC-1B78-ECD6-15F7994E2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45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C657-D860-A508-DBD1-E1A4FFFA9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4B3EC-1D57-9CBD-F3ED-4F1ECAA44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439A5-4E1D-86C2-C15E-701F65470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F121F7-4224-B7E3-9ED5-2F0CA0877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4776A-2D58-34ED-426A-DDB2C989B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DA76E-7B1B-11BB-8C1C-E58240E8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86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1A4EA-4604-F3CB-2B62-3263E7AD5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135F54-DE66-BDF2-2164-C1D29791B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E48BD1-DF08-7E06-B10B-CAD8021DE7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F1E9EE-9644-941E-4454-F08A1EDAC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929587-FA9B-A4B8-2ADB-CB386474E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DD67AA-A7DB-3DAF-FE21-213947FBC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48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38E4C9-6EDF-5A12-CA03-5C1C3099C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A5A8D-3450-6D6D-397B-DA00278B7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AAFD9-90A1-5D7C-7441-4991D240A7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42FFBD-BBAE-4185-9FE6-6C932770B4A9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93D21-A88C-81CF-D958-66F6893872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29638-4DE8-43FA-F211-B36AC2149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923826-6544-4A6C-8AE4-4964FFA14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8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hyperlink" Target="https://www.zerogpt.com/citation-generator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7.png"/><Relationship Id="rId5" Type="http://schemas.openxmlformats.org/officeDocument/2006/relationships/customXml" Target="../ink/ink1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9.png"/><Relationship Id="rId5" Type="http://schemas.openxmlformats.org/officeDocument/2006/relationships/customXml" Target="../ink/ink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03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Setting Work Schedules: A Complete Guide for Managers">
            <a:extLst>
              <a:ext uri="{FF2B5EF4-FFF2-40B4-BE49-F238E27FC236}">
                <a16:creationId xmlns:a16="http://schemas.microsoft.com/office/drawing/2014/main" id="{DABD33C5-304D-E10C-3CBF-6683754043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919"/>
          <a:stretch/>
        </p:blipFill>
        <p:spPr bwMode="auto">
          <a:xfrm>
            <a:off x="0" y="-68414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Citation Generator">
            <a:hlinkClick r:id="rId5"/>
            <a:extLst>
              <a:ext uri="{FF2B5EF4-FFF2-40B4-BE49-F238E27FC236}">
                <a16:creationId xmlns:a16="http://schemas.microsoft.com/office/drawing/2014/main" id="{49B3441B-3C1C-6345-57B0-6E0C4CF7DFC6}"/>
              </a:ext>
            </a:extLst>
          </p:cNvPr>
          <p:cNvSpPr>
            <a:spLocks noGrp="1" noChangeAspect="1" noChangeArrowheads="1"/>
          </p:cNvSpPr>
          <p:nvPr>
            <p:ph type="ctrTitle"/>
          </p:nvPr>
        </p:nvSpPr>
        <p:spPr bwMode="auto">
          <a:xfrm>
            <a:off x="1524000" y="1122363"/>
            <a:ext cx="9144000" cy="306324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Simple Life Organizer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04D5B8-2476-ECE0-8BD6-212A726DC4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Noah King</a:t>
            </a:r>
          </a:p>
        </p:txBody>
      </p:sp>
      <p:sp>
        <p:nvSpPr>
          <p:cNvPr id="1037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Video 17">
            <a:hlinkClick r:id="" action="ppaction://media"/>
            <a:extLst>
              <a:ext uri="{FF2B5EF4-FFF2-40B4-BE49-F238E27FC236}">
                <a16:creationId xmlns:a16="http://schemas.microsoft.com/office/drawing/2014/main" id="{052AC51F-9737-A693-7E2E-8811FECC27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12500" r="12500"/>
          <a:stretch>
            <a:fillRect/>
          </a:stretch>
        </p:blipFill>
        <p:spPr>
          <a:xfrm>
            <a:off x="11314922" y="5975775"/>
            <a:ext cx="788562" cy="78856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82684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1"/>
    </mc:Choice>
    <mc:Fallback>
      <p:transition spd="slow" advTm="7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50FBE-04FA-35F7-8286-D817046E0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US" sz="4000"/>
              <a:t>Key Features</a:t>
            </a:r>
            <a:br>
              <a:rPr lang="en-US" sz="4000"/>
            </a:br>
            <a:endParaRPr lang="en-US" sz="4000"/>
          </a:p>
        </p:txBody>
      </p:sp>
      <p:pic>
        <p:nvPicPr>
          <p:cNvPr id="2052" name="Picture 4" descr="23 Best Task Management Software for Getting Things Done | Infinity">
            <a:extLst>
              <a:ext uri="{FF2B5EF4-FFF2-40B4-BE49-F238E27FC236}">
                <a16:creationId xmlns:a16="http://schemas.microsoft.com/office/drawing/2014/main" id="{E81E20F2-20B7-6BBD-AEBB-66B18A5666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20" r="25404" b="1"/>
          <a:stretch/>
        </p:blipFill>
        <p:spPr bwMode="auto"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91D82-7C7E-3179-8155-AB8CBE289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300"/>
              <a:t>1. Task Management</a:t>
            </a:r>
          </a:p>
          <a:p>
            <a:pPr marL="0" indent="0">
              <a:buNone/>
            </a:pPr>
            <a:r>
              <a:rPr lang="en-US" sz="1300"/>
              <a:t>- Effortlessly add, categorize, and track tasks with intuitive controls.</a:t>
            </a:r>
          </a:p>
          <a:p>
            <a:pPr marL="0" indent="0">
              <a:buNone/>
            </a:pPr>
            <a:r>
              <a:rPr lang="en-US" sz="1300"/>
              <a:t>2. Appointment Scheduler</a:t>
            </a:r>
          </a:p>
          <a:p>
            <a:pPr marL="0" indent="0">
              <a:buNone/>
            </a:pPr>
            <a:r>
              <a:rPr lang="en-US" sz="1300"/>
              <a:t>- Consolidate all your appointments in one easy-to-view calendar.</a:t>
            </a:r>
          </a:p>
          <a:p>
            <a:pPr marL="0" indent="0">
              <a:buNone/>
            </a:pPr>
            <a:r>
              <a:rPr lang="en-US" sz="1300"/>
              <a:t>3. Reminders for Special Occasions</a:t>
            </a:r>
          </a:p>
          <a:p>
            <a:pPr marL="0" indent="0">
              <a:buNone/>
            </a:pPr>
            <a:r>
              <a:rPr lang="en-US" sz="1300"/>
              <a:t>- Never miss important dates—get reminders for birthdays, anniversaries, and more.</a:t>
            </a:r>
          </a:p>
          <a:p>
            <a:pPr marL="0" indent="0">
              <a:buNone/>
            </a:pPr>
            <a:r>
              <a:rPr lang="en-US" sz="1300"/>
              <a:t>4. Daily Affirmations and Quotes</a:t>
            </a:r>
          </a:p>
          <a:p>
            <a:pPr marL="0" indent="0">
              <a:buNone/>
            </a:pPr>
            <a:r>
              <a:rPr lang="en-US" sz="1300"/>
              <a:t>- Start your day inspired with curated affirmations and motivational quotes.</a:t>
            </a:r>
          </a:p>
          <a:p>
            <a:pPr marL="0" indent="0">
              <a:buNone/>
            </a:pPr>
            <a:r>
              <a:rPr lang="en-US" sz="1300"/>
              <a:t>5. Customizable Interface</a:t>
            </a:r>
          </a:p>
          <a:p>
            <a:pPr marL="0" indent="0">
              <a:buNone/>
            </a:pPr>
            <a:r>
              <a:rPr lang="en-US" sz="1300"/>
              <a:t>- Personalize your experience with selectable themes, fonts, and layouts.</a:t>
            </a:r>
          </a:p>
        </p:txBody>
      </p:sp>
      <p:pic>
        <p:nvPicPr>
          <p:cNvPr id="17" name="Video 16">
            <a:hlinkClick r:id="" action="ppaction://media"/>
            <a:extLst>
              <a:ext uri="{FF2B5EF4-FFF2-40B4-BE49-F238E27FC236}">
                <a16:creationId xmlns:a16="http://schemas.microsoft.com/office/drawing/2014/main" id="{F9A7326A-178E-121F-9876-0325B6C128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12500" r="12500"/>
          <a:stretch>
            <a:fillRect/>
          </a:stretch>
        </p:blipFill>
        <p:spPr>
          <a:xfrm>
            <a:off x="11389566" y="6055566"/>
            <a:ext cx="720137" cy="72013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68008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42"/>
    </mc:Choice>
    <mc:Fallback>
      <p:transition spd="slow" advTm="17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0EAF5-5C2C-5922-AA43-F3E87447A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/>
              <a:t>Why Choose Simple Life Organizer?</a:t>
            </a:r>
          </a:p>
        </p:txBody>
      </p:sp>
      <p:pic>
        <p:nvPicPr>
          <p:cNvPr id="3074" name="Picture 2" descr="Task Management Software | Smartsheet">
            <a:extLst>
              <a:ext uri="{FF2B5EF4-FFF2-40B4-BE49-F238E27FC236}">
                <a16:creationId xmlns:a16="http://schemas.microsoft.com/office/drawing/2014/main" id="{56B4A5FD-028A-0862-613E-DEA4B30A5E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2" b="25432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4B0F4-AEDC-EDCA-1DBC-EE38AF5CD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500" dirty="0"/>
              <a:t>1. Simplicity at Its Core: Designed to be intuitive and user-friendly, our app eliminates complex setups and clutter, allowing you to organize your life with ease.</a:t>
            </a:r>
          </a:p>
          <a:p>
            <a:pPr marL="0" indent="0">
              <a:buNone/>
            </a:pPr>
            <a:r>
              <a:rPr lang="en-US" sz="1500" dirty="0"/>
              <a:t>2. All-in-One Solution: Manage tasks, schedule appointments, and set reminders all from one streamlined platform. Everything you need, simplified.</a:t>
            </a:r>
          </a:p>
          <a:p>
            <a:pPr marL="0" indent="0">
              <a:buNone/>
            </a:pPr>
            <a:r>
              <a:rPr lang="en-US" sz="1500" dirty="0"/>
              <a:t>3. Personal Touch: Customize themes, fonts, and layouts to match your style and preferences, making planning an enjoyable experience.</a:t>
            </a:r>
          </a:p>
          <a:p>
            <a:pPr marL="0" indent="0">
              <a:buNone/>
            </a:pPr>
            <a:r>
              <a:rPr lang="en-US" sz="1500" dirty="0"/>
              <a:t>4. Built-In Motivation: Start your day positively with daily motivational quotes and affirmations, directly integrated into your routine.</a:t>
            </a:r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7DBAD0D5-9FDF-0FA1-0E9C-FB468DBD6C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12500" r="12500"/>
          <a:stretch>
            <a:fillRect/>
          </a:stretch>
        </p:blipFill>
        <p:spPr>
          <a:xfrm>
            <a:off x="11221616" y="5887616"/>
            <a:ext cx="888088" cy="88808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28917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80"/>
    </mc:Choice>
    <mc:Fallback>
      <p:transition spd="slow" advTm="51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75F42CC6-D987-A7D1-4BEA-DEBD204E3C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" r="36800" b="7332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DF709D-D8FC-0DDC-DB56-96E0E3447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Step 1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CC610-4319-C1E8-BD0C-5572857F5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600" y="4872922"/>
            <a:ext cx="4023360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Run Code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A6FE00A-F580-89F0-CD04-367990CD4A87}"/>
                  </a:ext>
                </a:extLst>
              </p14:cNvPr>
              <p14:cNvContentPartPr/>
              <p14:nvPr/>
            </p14:nvContentPartPr>
            <p14:xfrm>
              <a:off x="3254071" y="5194752"/>
              <a:ext cx="399960" cy="5644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A6FE00A-F580-89F0-CD04-367990CD4A8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247951" y="5188632"/>
                <a:ext cx="412200" cy="57672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Video 11">
            <a:hlinkClick r:id="" action="ppaction://media"/>
            <a:extLst>
              <a:ext uri="{FF2B5EF4-FFF2-40B4-BE49-F238E27FC236}">
                <a16:creationId xmlns:a16="http://schemas.microsoft.com/office/drawing/2014/main" id="{AC07639E-77D0-F5CB-5BF9-45285AF7AB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12500" r="12500"/>
          <a:stretch>
            <a:fillRect/>
          </a:stretch>
        </p:blipFill>
        <p:spPr>
          <a:xfrm>
            <a:off x="11414448" y="6080448"/>
            <a:ext cx="695255" cy="69525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90620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46"/>
    </mc:Choice>
    <mc:Fallback>
      <p:transition spd="slow" advTm="6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DF709D-D8FC-0DDC-DB56-96E0E3447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0040"/>
            <a:ext cx="6692827" cy="38926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Step 2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CC610-4319-C1E8-BD0C-5572857F5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4631161"/>
            <a:ext cx="6692827" cy="156948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Once you have run the code, start by adding what you would like to add to your calendar. </a:t>
            </a:r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3E9E652D-E832-F366-BF16-8C84F34770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0145" y="320040"/>
            <a:ext cx="3170166" cy="598144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1B6F207-E971-3CC7-AA9F-E071467A46F7}"/>
                  </a:ext>
                </a:extLst>
              </p14:cNvPr>
              <p14:cNvContentPartPr/>
              <p14:nvPr/>
            </p14:nvContentPartPr>
            <p14:xfrm>
              <a:off x="1142788" y="719058"/>
              <a:ext cx="360" cy="3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1B6F207-E971-3CC7-AA9F-E071467A46F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6668" y="715998"/>
                <a:ext cx="12600" cy="6480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Video 18">
            <a:hlinkClick r:id="" action="ppaction://media"/>
            <a:extLst>
              <a:ext uri="{FF2B5EF4-FFF2-40B4-BE49-F238E27FC236}">
                <a16:creationId xmlns:a16="http://schemas.microsoft.com/office/drawing/2014/main" id="{C1A03163-5A8C-8F99-B829-912BAFFF25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12500" r="12500"/>
          <a:stretch>
            <a:fillRect/>
          </a:stretch>
        </p:blipFill>
        <p:spPr>
          <a:xfrm>
            <a:off x="11410310" y="6076310"/>
            <a:ext cx="699393" cy="69939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8482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48"/>
    </mc:Choice>
    <mc:Fallback>
      <p:transition spd="slow" advTm="22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8F867D-4C7D-DFED-B3B5-C78FA03D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/>
              <a:t>Step 3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E1D0162E-5BD2-B673-C3C0-9433D66776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194" y="511293"/>
            <a:ext cx="2705357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2337AE7-E0D9-9C7D-8D5B-3024B1850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r>
              <a:rPr lang="en-US" dirty="0"/>
              <a:t>After seamlessly adding your tasks, the Simple Life Organizer lets you effortlessly view and arrange your agenda to perfectly align with your daily priorities.</a:t>
            </a:r>
          </a:p>
        </p:txBody>
      </p:sp>
      <p:pic>
        <p:nvPicPr>
          <p:cNvPr id="10" name="Video 9">
            <a:hlinkClick r:id="" action="ppaction://media"/>
            <a:extLst>
              <a:ext uri="{FF2B5EF4-FFF2-40B4-BE49-F238E27FC236}">
                <a16:creationId xmlns:a16="http://schemas.microsoft.com/office/drawing/2014/main" id="{D7505EA0-6227-9305-A731-AAE1354A16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12500" r="12500"/>
          <a:stretch>
            <a:fillRect/>
          </a:stretch>
        </p:blipFill>
        <p:spPr>
          <a:xfrm>
            <a:off x="11436220" y="6102220"/>
            <a:ext cx="673484" cy="67348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4185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42"/>
    </mc:Choice>
    <mc:Fallback>
      <p:transition spd="slow" advTm="29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043234-B65E-3983-24DE-E24638F2B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Future Directions</a:t>
            </a:r>
          </a:p>
        </p:txBody>
      </p:sp>
      <p:sp>
        <p:nvSpPr>
          <p:cNvPr id="4105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33D2A-950B-ED53-F412-0B5197C59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/>
              <a:t>In the future I would like to develop a mobile version, add cloud synchronization, and expand the reminder system to incorporate learning algorithms for personalized notification timing</a:t>
            </a:r>
          </a:p>
        </p:txBody>
      </p:sp>
      <p:pic>
        <p:nvPicPr>
          <p:cNvPr id="4098" name="Picture 2" descr="Task Board - a Great Task Management Tool for Projects - Brainspores">
            <a:extLst>
              <a:ext uri="{FF2B5EF4-FFF2-40B4-BE49-F238E27FC236}">
                <a16:creationId xmlns:a16="http://schemas.microsoft.com/office/drawing/2014/main" id="{9ED7BCAE-512F-AB16-7A29-2B3DE570A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791310"/>
            <a:ext cx="5458968" cy="327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534B7AB0-E236-321A-5967-3C162F6426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12500" r="12500"/>
          <a:stretch>
            <a:fillRect/>
          </a:stretch>
        </p:blipFill>
        <p:spPr>
          <a:xfrm>
            <a:off x="11346024" y="6012024"/>
            <a:ext cx="763680" cy="76368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77089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48"/>
    </mc:Choice>
    <mc:Fallback>
      <p:transition spd="slow" advTm="14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292</Words>
  <Application>Microsoft Office PowerPoint</Application>
  <PresentationFormat>Widescreen</PresentationFormat>
  <Paragraphs>27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 Theme</vt:lpstr>
      <vt:lpstr>Simple Life Organizer</vt:lpstr>
      <vt:lpstr>Key Features </vt:lpstr>
      <vt:lpstr>Why Choose Simple Life Organizer?</vt:lpstr>
      <vt:lpstr>Step 1</vt:lpstr>
      <vt:lpstr>Step 2</vt:lpstr>
      <vt:lpstr>Step 3</vt:lpstr>
      <vt:lpstr>Future Directions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Life Organizer</dc:title>
  <dc:creator>Noah King</dc:creator>
  <cp:lastModifiedBy>Noah King</cp:lastModifiedBy>
  <cp:revision>2</cp:revision>
  <dcterms:created xsi:type="dcterms:W3CDTF">2024-04-28T21:18:39Z</dcterms:created>
  <dcterms:modified xsi:type="dcterms:W3CDTF">2024-04-28T22:26:14Z</dcterms:modified>
</cp:coreProperties>
</file>

<file path=docProps/thumbnail.jpeg>
</file>